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2"/>
  </p:notesMasterIdLst>
  <p:handoutMasterIdLst>
    <p:handoutMasterId r:id="rId13"/>
  </p:handoutMasterIdLst>
  <p:sldIdLst>
    <p:sldId id="258" r:id="rId3"/>
    <p:sldId id="260" r:id="rId4"/>
    <p:sldId id="262" r:id="rId5"/>
    <p:sldId id="267" r:id="rId6"/>
    <p:sldId id="264" r:id="rId7"/>
    <p:sldId id="265" r:id="rId8"/>
    <p:sldId id="266" r:id="rId9"/>
    <p:sldId id="268" r:id="rId10"/>
    <p:sldId id="26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5/12/2016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5/12/2016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5/12/2016</a:t>
            </a:fld>
            <a:endParaRPr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5/12/2016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5/12/2016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5/12/2016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5/12/2016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5/12/2016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5/12/2016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5/12/2016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5/12/2016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8896" y="2465294"/>
            <a:ext cx="5389895" cy="4392706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5/12/2016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5/12/2016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E9AC-F15C-4FA0-A6F1-298829FA691D}" type="datetimeFigureOut">
              <a:rPr lang="en-US"/>
              <a:t>5/12/2016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Nagasaki and Hiroshima The </a:t>
            </a:r>
            <a:r>
              <a:rPr lang="en-US" dirty="0" smtClean="0"/>
              <a:t>Facts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Brandon Payne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Stick to the Facts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Total Number dea</a:t>
            </a:r>
            <a:r>
              <a:rPr lang="en-US" dirty="0" smtClean="0"/>
              <a:t>d is uncountable.  Estimated over 100,000 Dead.</a:t>
            </a:r>
          </a:p>
          <a:p>
            <a:r>
              <a:rPr lang="en-US" dirty="0" smtClean="0"/>
              <a:t>Another 100,000 injured</a:t>
            </a:r>
            <a:endParaRPr lang="en-US" dirty="0" smtClean="0"/>
          </a:p>
          <a:p>
            <a:r>
              <a:rPr lang="en-US" dirty="0" smtClean="0"/>
              <a:t>86% of all people within 3000 feet of the blast was killed</a:t>
            </a:r>
            <a:endParaRPr lang="en-US" dirty="0" smtClean="0"/>
          </a:p>
          <a:p>
            <a:r>
              <a:rPr lang="en-US" dirty="0" smtClean="0"/>
              <a:t>45% of the entire population of both cities were either killed or injured.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Nuclear Bombs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670810"/>
            <a:ext cx="4489704" cy="398678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if a nuclear war </a:t>
            </a:r>
            <a:r>
              <a:rPr lang="en-US" dirty="0" smtClean="0"/>
              <a:t>happened today</a:t>
            </a:r>
            <a:r>
              <a:rPr lang="en-US" dirty="0"/>
              <a:t>?  What kind of destruction would occur?</a:t>
            </a:r>
          </a:p>
          <a:p>
            <a:pPr marL="0" indent="0">
              <a:buNone/>
            </a:pPr>
            <a:r>
              <a:rPr lang="en-US" dirty="0" smtClean="0"/>
              <a:t>The worlds most powerful bomb is the </a:t>
            </a:r>
            <a:r>
              <a:rPr lang="en-US" dirty="0"/>
              <a:t>Tsar </a:t>
            </a:r>
            <a:r>
              <a:rPr lang="en-US" dirty="0" err="1" smtClean="0"/>
              <a:t>Bomba</a:t>
            </a:r>
            <a:r>
              <a:rPr lang="en-US" dirty="0" smtClean="0"/>
              <a:t>.  Detonated as a test in the pacific ocean.  It is over 3300 times more powerful than Little Boy.</a:t>
            </a:r>
            <a:endParaRPr lang="en-US" dirty="0"/>
          </a:p>
        </p:txBody>
      </p:sp>
      <p:graphicFrame>
        <p:nvGraphicFramePr>
          <p:cNvPr id="12" name="Content Placeholder 11" descr="Sample table with 3 columns, 4 rows" title="Table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37282415"/>
              </p:ext>
            </p:extLst>
          </p:nvPr>
        </p:nvGraphicFramePr>
        <p:xfrm>
          <a:off x="6386513" y="2936875"/>
          <a:ext cx="5434011" cy="189622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811337"/>
                <a:gridCol w="1811337"/>
                <a:gridCol w="1811337"/>
              </a:tblGrid>
              <a:tr h="474056">
                <a:tc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1945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2016</a:t>
                      </a:r>
                      <a:endParaRPr dirty="0"/>
                    </a:p>
                  </a:txBody>
                  <a:tcPr anchor="ctr"/>
                </a:tc>
              </a:tr>
              <a:tr h="474056">
                <a:tc>
                  <a:txBody>
                    <a:bodyPr/>
                    <a:lstStyle/>
                    <a:p>
                      <a:r>
                        <a:rPr lang="en-US" dirty="0" smtClean="0"/>
                        <a:t>TNT Power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 Kilotons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15,000</a:t>
                      </a:r>
                      <a:r>
                        <a:rPr lang="en-US" baseline="0" dirty="0" smtClean="0"/>
                        <a:t> Kilotons</a:t>
                      </a:r>
                      <a:endParaRPr dirty="0"/>
                    </a:p>
                  </a:txBody>
                  <a:tcPr anchor="ctr"/>
                </a:tc>
              </a:tr>
              <a:tr h="474056">
                <a:tc>
                  <a:txBody>
                    <a:bodyPr/>
                    <a:lstStyle/>
                    <a:p>
                      <a:r>
                        <a:rPr lang="en-US" dirty="0" smtClean="0"/>
                        <a:t>Blast Radius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2.5 Miles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 Miles</a:t>
                      </a:r>
                    </a:p>
                  </a:txBody>
                  <a:tcPr anchor="ctr"/>
                </a:tc>
              </a:tr>
              <a:tr h="474056">
                <a:tc>
                  <a:txBody>
                    <a:bodyPr/>
                    <a:lstStyle/>
                    <a:p>
                      <a:r>
                        <a:rPr lang="en-US" dirty="0" smtClean="0"/>
                        <a:t>Death Rate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50-100</a:t>
                      </a:r>
                      <a:r>
                        <a:rPr lang="en-US" baseline="0" dirty="0" smtClean="0"/>
                        <a:t> Thousand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5-10</a:t>
                      </a:r>
                      <a:r>
                        <a:rPr lang="en-US" baseline="0" dirty="0" smtClean="0"/>
                        <a:t> Million</a:t>
                      </a:r>
                      <a:endParaRPr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070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854" y="0"/>
            <a:ext cx="1114426" cy="1201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64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9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0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Aftermath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80160" y="2524125"/>
            <a:ext cx="952766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Death count increased significantly from the day the bomb was dropped due to radiation.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Radiation exposure </a:t>
            </a:r>
            <a:r>
              <a:rPr lang="en-US" sz="2400" dirty="0" smtClean="0"/>
              <a:t>caused 421 different cancers</a:t>
            </a:r>
            <a:r>
              <a:rPr lang="en-US" sz="2400" dirty="0"/>
              <a:t>. Of the 17 types of cancers considered, survivors suffered excesses in </a:t>
            </a:r>
            <a:r>
              <a:rPr lang="en-US" sz="2400" dirty="0" smtClean="0"/>
              <a:t>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 small portion of pregnant mothers gave birth to children with mental retardation due to radiation.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Burns from the blast scarred thousands of the survivors.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Bomb shook the earth and created a tsunami that killed another 2000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46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43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9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ucation_16x9.potx" id="{AA5F22BC-61EA-4F01-AB22-75117871E196}" vid="{BD0EB374-1DDC-4F15-88A9-D386288C58A6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46F0C7C-95CD-4157-B59F-1693F8160B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0</TotalTime>
  <Words>198</Words>
  <Application>Microsoft Office PowerPoint</Application>
  <PresentationFormat>Widescreen</PresentationFormat>
  <Paragraphs>27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Wingdings</vt:lpstr>
      <vt:lpstr>Education 16x9</vt:lpstr>
      <vt:lpstr>Nagasaki and Hiroshima The Facts</vt:lpstr>
      <vt:lpstr>Lets Stick to the Facts</vt:lpstr>
      <vt:lpstr>Modern Nuclear Bombs</vt:lpstr>
      <vt:lpstr>PowerPoint Presentation</vt:lpstr>
      <vt:lpstr>PowerPoint Presentation</vt:lpstr>
      <vt:lpstr>PowerPoint Presentation</vt:lpstr>
      <vt:lpstr>The Aftermath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2016-05-12T14:40:46Z</dcterms:created>
  <dcterms:modified xsi:type="dcterms:W3CDTF">2016-05-12T16:08:57Z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TC034629029991</vt:lpwstr>
  </property>
</Properties>
</file>